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3"/>
  </p:notesMasterIdLst>
  <p:sldIdLst>
    <p:sldId id="320" r:id="rId2"/>
    <p:sldId id="256" r:id="rId3"/>
    <p:sldId id="318" r:id="rId4"/>
    <p:sldId id="313" r:id="rId5"/>
    <p:sldId id="321" r:id="rId6"/>
    <p:sldId id="314" r:id="rId7"/>
    <p:sldId id="315" r:id="rId8"/>
    <p:sldId id="316" r:id="rId9"/>
    <p:sldId id="317" r:id="rId10"/>
    <p:sldId id="261" r:id="rId11"/>
    <p:sldId id="273" r:id="rId12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orient="horz" pos="755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B2D66-254E-4411-82A7-1A475D040C09}">
  <a:tblStyle styleId="{03EB2D66-254E-4411-82A7-1A475D040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391" autoAdjust="0"/>
  </p:normalViewPr>
  <p:slideViewPr>
    <p:cSldViewPr snapToGrid="0">
      <p:cViewPr varScale="1">
        <p:scale>
          <a:sx n="66" d="100"/>
          <a:sy n="66" d="100"/>
        </p:scale>
        <p:origin x="882" y="72"/>
      </p:cViewPr>
      <p:guideLst>
        <p:guide orient="horz" pos="566"/>
        <p:guide orient="horz" pos="75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quà để ra thử thách. Click vào đề để ra đáp án. Nếu thầy cô chưa hiểu thao tác, lh zalo: 0916604268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8b00801bcb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8b00801bcb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4933465" y="4786300"/>
            <a:ext cx="5934881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33465" y="1504667"/>
            <a:ext cx="6279626" cy="32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933465" y="5567567"/>
            <a:ext cx="5587343" cy="57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8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66707" y="3468300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64241" y="4943533"/>
            <a:ext cx="7033357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1"/>
            <a:ext cx="12161838" cy="1527913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948614" y="450100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433"/>
            <a:ext cx="10264543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6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3997" y="544464"/>
            <a:ext cx="9825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sáu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12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- 11 -2021</a:t>
            </a:r>
          </a:p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3 ô            Phép cộng (có nhớ)</a:t>
            </a:r>
          </a:p>
          <a:p>
            <a:pPr lvl="0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1 ô      số có hai chữ số với số có hai chữ số</a:t>
            </a:r>
            <a:endParaRPr lang="en-US" sz="8000" b="1" kern="12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3620126" y="4164986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9600" smtClean="0"/>
              <a:t>CỦNG CỐ</a:t>
            </a:r>
            <a:endParaRPr sz="960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3178230" y="830777"/>
            <a:ext cx="3671935" cy="679128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2234404" y="594873"/>
            <a:ext cx="4529851" cy="767125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4298076" y="-544724"/>
            <a:ext cx="4654017" cy="2935702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6048402" y="-661168"/>
            <a:ext cx="1544113" cy="3168552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5344572" y="24242"/>
            <a:ext cx="3419767" cy="2479302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3582241" y="496235"/>
            <a:ext cx="4162744" cy="853757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44"/>
          <p:cNvGrpSpPr/>
          <p:nvPr/>
        </p:nvGrpSpPr>
        <p:grpSpPr>
          <a:xfrm rot="2700000" flipH="1">
            <a:off x="5722563" y="2545753"/>
            <a:ext cx="715759" cy="713988"/>
            <a:chOff x="419475" y="2272029"/>
            <a:chExt cx="623400" cy="623400"/>
          </a:xfrm>
        </p:grpSpPr>
        <p:sp>
          <p:nvSpPr>
            <p:cNvPr id="1412" name="Google Shape;1412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4" name="Google Shape;1414;p44"/>
          <p:cNvGrpSpPr/>
          <p:nvPr/>
        </p:nvGrpSpPr>
        <p:grpSpPr>
          <a:xfrm rot="7200242" flipH="1">
            <a:off x="6804386" y="3624653"/>
            <a:ext cx="715743" cy="713972"/>
            <a:chOff x="419475" y="2272029"/>
            <a:chExt cx="623400" cy="623400"/>
          </a:xfrm>
        </p:grpSpPr>
        <p:sp>
          <p:nvSpPr>
            <p:cNvPr id="1415" name="Google Shape;1415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44"/>
          <p:cNvGrpSpPr/>
          <p:nvPr/>
        </p:nvGrpSpPr>
        <p:grpSpPr>
          <a:xfrm rot="8100000">
            <a:off x="5723477" y="4671867"/>
            <a:ext cx="713988" cy="715759"/>
            <a:chOff x="419475" y="2272029"/>
            <a:chExt cx="623400" cy="623400"/>
          </a:xfrm>
        </p:grpSpPr>
        <p:sp>
          <p:nvSpPr>
            <p:cNvPr id="1418" name="Google Shape;141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0" name="Google Shape;1420;p44"/>
          <p:cNvSpPr txBox="1">
            <a:spLocks noGrp="1"/>
          </p:cNvSpPr>
          <p:nvPr>
            <p:ph type="title"/>
          </p:nvPr>
        </p:nvSpPr>
        <p:spPr>
          <a:xfrm>
            <a:off x="948614" y="450100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-US" smtClean="0"/>
              <a:t>D</a:t>
            </a:r>
            <a:r>
              <a:rPr lang="en" smtClean="0"/>
              <a:t>ẶN DÒ</a:t>
            </a:r>
            <a:endParaRPr/>
          </a:p>
        </p:txBody>
      </p:sp>
      <p:sp>
        <p:nvSpPr>
          <p:cNvPr id="1421" name="Google Shape;1421;p44"/>
          <p:cNvSpPr txBox="1"/>
          <p:nvPr/>
        </p:nvSpPr>
        <p:spPr>
          <a:xfrm>
            <a:off x="7107632" y="2471660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Hoàn thành bài…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3" name="Google Shape;1423;p44"/>
          <p:cNvSpPr txBox="1"/>
          <p:nvPr/>
        </p:nvSpPr>
        <p:spPr>
          <a:xfrm>
            <a:off x="1993549" y="2471653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Xem lại </a:t>
            </a:r>
          </a:p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bài đã học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5" name="Google Shape;1425;p44"/>
          <p:cNvSpPr txBox="1"/>
          <p:nvPr/>
        </p:nvSpPr>
        <p:spPr>
          <a:xfrm>
            <a:off x="2119082" y="4577861"/>
            <a:ext cx="2778074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-US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huẩn bị bài mới: </a:t>
            </a:r>
            <a:r>
              <a:rPr lang="en" sz="2800" i="1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Luyện tập – trang 77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427" name="Google Shape;1427;p44"/>
          <p:cNvGrpSpPr/>
          <p:nvPr/>
        </p:nvGrpSpPr>
        <p:grpSpPr>
          <a:xfrm rot="-3600104" flipH="1">
            <a:off x="4614801" y="3624960"/>
            <a:ext cx="715701" cy="713931"/>
            <a:chOff x="419475" y="2272029"/>
            <a:chExt cx="623400" cy="623400"/>
          </a:xfrm>
        </p:grpSpPr>
        <p:sp>
          <p:nvSpPr>
            <p:cNvPr id="1428" name="Google Shape;142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30" name="Google Shape;1430;p44"/>
          <p:cNvSpPr txBox="1"/>
          <p:nvPr/>
        </p:nvSpPr>
        <p:spPr>
          <a:xfrm>
            <a:off x="7213427" y="4577861"/>
            <a:ext cx="2932066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Đố lại người thân bài tập số 3 tr. 76 SGK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32" name="Google Shape;1432;p44"/>
          <p:cNvSpPr/>
          <p:nvPr/>
        </p:nvSpPr>
        <p:spPr>
          <a:xfrm>
            <a:off x="4958868" y="2857600"/>
            <a:ext cx="2243237" cy="2248800"/>
          </a:xfrm>
          <a:prstGeom prst="diamond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958285" y="1952423"/>
            <a:ext cx="6279626" cy="32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/>
              <a:t>KHỞI ĐỘNG</a:t>
            </a:r>
            <a:endParaRPr/>
          </a:p>
        </p:txBody>
      </p:sp>
      <p:grpSp>
        <p:nvGrpSpPr>
          <p:cNvPr id="200" name="Google Shape;200;p27"/>
          <p:cNvGrpSpPr/>
          <p:nvPr/>
        </p:nvGrpSpPr>
        <p:grpSpPr>
          <a:xfrm rot="10800000">
            <a:off x="549015" y="4391933"/>
            <a:ext cx="3662851" cy="680812"/>
            <a:chOff x="4399950" y="2954075"/>
            <a:chExt cx="1287675" cy="238725"/>
          </a:xfrm>
        </p:grpSpPr>
        <p:sp>
          <p:nvSpPr>
            <p:cNvPr id="201" name="Google Shape;201;p27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 rot="-213178" flipH="1">
            <a:off x="-70313" y="4863970"/>
            <a:ext cx="4518644" cy="769028"/>
            <a:chOff x="4330300" y="3920250"/>
            <a:chExt cx="1682975" cy="210775"/>
          </a:xfrm>
        </p:grpSpPr>
        <p:sp>
          <p:nvSpPr>
            <p:cNvPr id="237" name="Google Shape;237;p27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2" name="Google Shape;242;p27"/>
          <p:cNvGrpSpPr/>
          <p:nvPr/>
        </p:nvGrpSpPr>
        <p:grpSpPr>
          <a:xfrm rot="-10474289" flipH="1">
            <a:off x="-187415" y="1645966"/>
            <a:ext cx="4642504" cy="2942983"/>
            <a:chOff x="2600325" y="3927100"/>
            <a:chExt cx="1196000" cy="691475"/>
          </a:xfrm>
        </p:grpSpPr>
        <p:sp>
          <p:nvSpPr>
            <p:cNvPr id="243" name="Google Shape;243;p27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4" name="Google Shape;264;p27"/>
          <p:cNvGrpSpPr/>
          <p:nvPr/>
        </p:nvGrpSpPr>
        <p:grpSpPr>
          <a:xfrm rot="10588659">
            <a:off x="57603" y="3653375"/>
            <a:ext cx="4152446" cy="855875"/>
            <a:chOff x="4341300" y="4367325"/>
            <a:chExt cx="1511525" cy="310775"/>
          </a:xfrm>
        </p:grpSpPr>
        <p:sp>
          <p:nvSpPr>
            <p:cNvPr id="265" name="Google Shape;265;p27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72" name="Google Shape;272;p27"/>
          <p:cNvGrpSpPr/>
          <p:nvPr/>
        </p:nvGrpSpPr>
        <p:grpSpPr>
          <a:xfrm rot="-5400000" flipH="1">
            <a:off x="1606446" y="1416918"/>
            <a:ext cx="1547975" cy="3160780"/>
            <a:chOff x="6404350" y="3138600"/>
            <a:chExt cx="658750" cy="1348425"/>
          </a:xfrm>
        </p:grpSpPr>
        <p:sp>
          <p:nvSpPr>
            <p:cNvPr id="273" name="Google Shape;273;p27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rot="-2308923">
            <a:off x="768108" y="1444295"/>
            <a:ext cx="3411306" cy="2485451"/>
            <a:chOff x="7365331" y="3876744"/>
            <a:chExt cx="752588" cy="546995"/>
          </a:xfrm>
        </p:grpSpPr>
        <p:sp>
          <p:nvSpPr>
            <p:cNvPr id="295" name="Google Shape;295;p27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5314" y="3513347"/>
            <a:ext cx="22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45 + 7 =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2221" y="3574393"/>
            <a:ext cx="29681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45 + 7 = 52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3" b="72739"/>
          <a:stretch/>
        </p:blipFill>
        <p:spPr>
          <a:xfrm>
            <a:off x="524681" y="2229583"/>
            <a:ext cx="3445712" cy="2434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2509" y="3513347"/>
            <a:ext cx="22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38 + 8 = ?</a:t>
            </a:r>
            <a:endParaRPr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4577794" y="3489379"/>
            <a:ext cx="29681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38 + 8 = 46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8287640" y="3513347"/>
            <a:ext cx="22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15 + 9 = ?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7942925" y="3513347"/>
            <a:ext cx="29681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15 + 9 = 24</a:t>
            </a:r>
            <a:endParaRPr lang="en-US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27917" r="45838" b="44822"/>
          <a:stretch/>
        </p:blipFill>
        <p:spPr>
          <a:xfrm>
            <a:off x="4577793" y="1812337"/>
            <a:ext cx="2731593" cy="285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60366" r="70288" b="12373"/>
          <a:stretch/>
        </p:blipFill>
        <p:spPr>
          <a:xfrm>
            <a:off x="8153366" y="2072390"/>
            <a:ext cx="2757731" cy="28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4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8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69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20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5" y="1974227"/>
            <a:ext cx="9559795" cy="1076884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4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7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1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 Toán_trang 68</a:t>
            </a:r>
          </a:p>
        </p:txBody>
      </p:sp>
    </p:spTree>
    <p:extLst>
      <p:ext uri="{BB962C8B-B14F-4D97-AF65-F5344CB8AC3E}">
        <p14:creationId xmlns:p14="http://schemas.microsoft.com/office/powerpoint/2010/main" val="29417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5381" y="1499721"/>
            <a:ext cx="5855080" cy="29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6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67852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18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2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36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7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45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47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/>
      <p:bldP spid="39" grpId="0"/>
      <p:bldP spid="40" grpId="0"/>
      <p:bldP spid="42" grpId="0"/>
      <p:bldP spid="43" grpId="0"/>
      <p:bldP spid="44" grpId="0" build="p"/>
      <p:bldP spid="4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0" y="0"/>
            <a:ext cx="2871019" cy="14355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296917" y="2361455"/>
            <a:ext cx="8229600" cy="2199588"/>
            <a:chOff x="2478157" y="1382506"/>
            <a:chExt cx="8229600" cy="2199588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949459" cy="1651671"/>
              <a:chOff x="2567706" y="1602691"/>
              <a:chExt cx="949459" cy="165167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/>
                  <a:t>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87997" y="316486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949459" cy="1651671"/>
              <a:chOff x="2567706" y="1602691"/>
              <a:chExt cx="949459" cy="165167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/>
                  <a:t>36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95506" y="316486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949459" cy="1754326"/>
              <a:chOff x="2567706" y="1602691"/>
              <a:chExt cx="949459" cy="175432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/>
                  <a:t>48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+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717025" y="316486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949459" cy="1754326"/>
              <a:chOff x="2567706" y="1602691"/>
              <a:chExt cx="949459" cy="175432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976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/>
                  <a:t>25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+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87997" y="316486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6519" y="183457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Tính.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708113" y="39365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927852" y="393658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147591" y="393658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367330" y="39365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29" name="Oval 28"/>
          <p:cNvSpPr/>
          <p:nvPr/>
        </p:nvSpPr>
        <p:spPr>
          <a:xfrm>
            <a:off x="624999" y="170688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16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1" y="470232"/>
            <a:ext cx="635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</a:rPr>
              <a:t>Đặt tính rồi tính.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212761" y="1524000"/>
            <a:ext cx="10282755" cy="707889"/>
            <a:chOff x="2037220" y="3918823"/>
            <a:chExt cx="7468434" cy="7078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037220" y="3918826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23</a:t>
              </a:r>
              <a:r>
                <a:rPr lang="vi-VN" sz="4000" smtClean="0"/>
                <a:t> </a:t>
              </a:r>
              <a:r>
                <a:rPr lang="vi-VN" sz="4000"/>
                <a:t>+ </a:t>
              </a:r>
              <a:r>
                <a:rPr lang="en-US" sz="4000" smtClean="0"/>
                <a:t>67</a:t>
              </a:r>
              <a:endParaRPr lang="vi-VN" sz="4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11980" y="3918825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46</a:t>
              </a:r>
              <a:r>
                <a:rPr lang="vi-VN" sz="4000" smtClean="0"/>
                <a:t> </a:t>
              </a:r>
              <a:r>
                <a:rPr lang="vi-VN" sz="4000"/>
                <a:t>+ </a:t>
              </a:r>
              <a:r>
                <a:rPr lang="en-US" sz="4000" smtClean="0"/>
                <a:t>18</a:t>
              </a:r>
              <a:endParaRPr lang="vi-VN" sz="4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081940" y="3918824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59</a:t>
              </a:r>
              <a:r>
                <a:rPr lang="vi-VN" sz="4000" smtClean="0"/>
                <a:t> </a:t>
              </a:r>
              <a:r>
                <a:rPr lang="vi-VN" sz="4000"/>
                <a:t>+ </a:t>
              </a:r>
              <a:r>
                <a:rPr lang="en-US" sz="4000" smtClean="0"/>
                <a:t>21</a:t>
              </a:r>
              <a:endParaRPr lang="vi-VN" sz="40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13989" y="3918823"/>
              <a:ext cx="149166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vi-VN" sz="4000" smtClean="0"/>
                <a:t> </a:t>
              </a:r>
              <a:r>
                <a:rPr lang="en-US" sz="4000" smtClean="0"/>
                <a:t>64 </a:t>
              </a:r>
              <a:r>
                <a:rPr lang="vi-VN" sz="4000" smtClean="0"/>
                <a:t>+ </a:t>
              </a:r>
              <a:r>
                <a:rPr lang="en-US" sz="4000" smtClean="0"/>
                <a:t>1</a:t>
              </a:r>
              <a:r>
                <a:rPr lang="vi-VN" sz="4000" smtClean="0"/>
                <a:t>9</a:t>
              </a:r>
              <a:endParaRPr lang="vi-VN" sz="4000" dirty="0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2593265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29983" y="3024426"/>
            <a:ext cx="101021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05335" y="3972520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351246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18250" y="467733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4926460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41405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78050" y="3033486"/>
            <a:ext cx="99097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67854" y="3981580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18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56700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81020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4369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26814" y="3033486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56461" y="3981580"/>
            <a:ext cx="85792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194244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28182" y="4926460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52752" y="4926460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64022" y="3033486"/>
            <a:ext cx="99097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293793" y="3981580"/>
            <a:ext cx="81144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042672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80618" y="4926460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56035" y="4926460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1" y="470232"/>
            <a:ext cx="10057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rgbClr val="002060"/>
                </a:solidFill>
              </a:rPr>
              <a:t>Mỗi hình có 1 que tính đặt sai vị trí. Em hãy đặt lại cho đúng. Biết rằng: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29040" y="1668120"/>
            <a:ext cx="476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a) Que tính ở kết quả đặt sai.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3227950"/>
            <a:ext cx="4551941" cy="857526"/>
            <a:chOff x="921323" y="2660374"/>
            <a:chExt cx="4929420" cy="86669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8823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38113" y="4716578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36 + 45 = 81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5475789"/>
            <a:ext cx="3565313" cy="856242"/>
            <a:chOff x="883750" y="4588905"/>
            <a:chExt cx="3565313" cy="85624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17393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4449063" y="502419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91236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6333315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912366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549141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5483603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5483603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912366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5483603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167249" y="1680054"/>
            <a:ext cx="529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</a:rPr>
              <a:t>b</a:t>
            </a:r>
            <a:r>
              <a:rPr lang="vi-VN" sz="3600">
                <a:solidFill>
                  <a:srgbClr val="002060"/>
                </a:solidFill>
              </a:rPr>
              <a:t>) Que tính ở số hạng thứ hai đặt sai.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132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8005924" y="4716578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535779" y="3210099"/>
            <a:ext cx="4548011" cy="883729"/>
            <a:chOff x="6421721" y="2641791"/>
            <a:chExt cx="4548011" cy="883729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631663" y="5501845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631663" y="592279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823973" y="592055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813862" y="6347470"/>
            <a:ext cx="4389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818620" y="550557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814551" y="5497758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651323" y="5510302"/>
            <a:ext cx="4548011" cy="871185"/>
            <a:chOff x="6493663" y="4623418"/>
            <a:chExt cx="4548011" cy="871185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8844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53786" y="5485139"/>
              <a:ext cx="43891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52780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95960" y="5044367"/>
              <a:ext cx="43891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9257628" y="5514668"/>
            <a:ext cx="0" cy="8358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0" grpId="0"/>
      <p:bldP spid="95" grpId="0" animBg="1"/>
      <p:bldP spid="131" grpId="0"/>
      <p:bldP spid="132" grpId="0" animBg="1"/>
    </p:bld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325</Words>
  <Application>Microsoft Office PowerPoint</Application>
  <PresentationFormat>Custom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Chelsea Market</vt:lpstr>
      <vt:lpstr>Fredoka One</vt:lpstr>
      <vt:lpstr>HP001 4 hàng</vt:lpstr>
      <vt:lpstr>KoHo</vt:lpstr>
      <vt:lpstr>Back to School Activities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PC</dc:creator>
  <cp:lastModifiedBy>Admin</cp:lastModifiedBy>
  <cp:revision>22</cp:revision>
  <dcterms:modified xsi:type="dcterms:W3CDTF">2021-11-12T13:16:25Z</dcterms:modified>
</cp:coreProperties>
</file>